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61" r:id="rId5"/>
    <p:sldId id="262" r:id="rId6"/>
    <p:sldId id="274" r:id="rId7"/>
    <p:sldId id="275" r:id="rId8"/>
    <p:sldId id="276" r:id="rId9"/>
    <p:sldId id="279" r:id="rId10"/>
    <p:sldId id="526" r:id="rId11"/>
    <p:sldId id="292" r:id="rId12"/>
    <p:sldId id="333" r:id="rId13"/>
    <p:sldId id="335" r:id="rId14"/>
    <p:sldId id="338" r:id="rId15"/>
    <p:sldId id="339" r:id="rId16"/>
    <p:sldId id="340" r:id="rId17"/>
    <p:sldId id="528" r:id="rId18"/>
    <p:sldId id="376" r:id="rId19"/>
    <p:sldId id="378" r:id="rId20"/>
    <p:sldId id="379" r:id="rId21"/>
    <p:sldId id="380" r:id="rId22"/>
    <p:sldId id="381" r:id="rId23"/>
    <p:sldId id="382" r:id="rId24"/>
    <p:sldId id="561" r:id="rId25"/>
    <p:sldId id="384" r:id="rId26"/>
    <p:sldId id="386" r:id="rId27"/>
    <p:sldId id="392" r:id="rId28"/>
    <p:sldId id="393" r:id="rId29"/>
    <p:sldId id="394" r:id="rId30"/>
    <p:sldId id="397" r:id="rId31"/>
    <p:sldId id="530" r:id="rId32"/>
    <p:sldId id="398" r:id="rId33"/>
    <p:sldId id="400" r:id="rId34"/>
    <p:sldId id="401" r:id="rId35"/>
    <p:sldId id="405" r:id="rId36"/>
    <p:sldId id="406" r:id="rId37"/>
    <p:sldId id="412" r:id="rId38"/>
    <p:sldId id="413" r:id="rId39"/>
    <p:sldId id="414" r:id="rId40"/>
    <p:sldId id="552" r:id="rId41"/>
    <p:sldId id="532" r:id="rId42"/>
    <p:sldId id="417" r:id="rId43"/>
    <p:sldId id="418" r:id="rId44"/>
    <p:sldId id="419" r:id="rId45"/>
    <p:sldId id="421" r:id="rId46"/>
    <p:sldId id="555" r:id="rId47"/>
    <p:sldId id="538" r:id="rId48"/>
    <p:sldId id="437" r:id="rId49"/>
    <p:sldId id="439" r:id="rId50"/>
    <p:sldId id="556" r:id="rId51"/>
    <p:sldId id="539" r:id="rId52"/>
    <p:sldId id="452" r:id="rId53"/>
    <p:sldId id="541" r:id="rId54"/>
    <p:sldId id="542" r:id="rId55"/>
    <p:sldId id="543" r:id="rId56"/>
    <p:sldId id="544" r:id="rId57"/>
    <p:sldId id="545" r:id="rId58"/>
    <p:sldId id="460" r:id="rId59"/>
    <p:sldId id="546" r:id="rId60"/>
    <p:sldId id="557" r:id="rId61"/>
    <p:sldId id="558" r:id="rId62"/>
    <p:sldId id="549" r:id="rId63"/>
    <p:sldId id="550" r:id="rId64"/>
    <p:sldId id="483" r:id="rId65"/>
    <p:sldId id="485" r:id="rId66"/>
    <p:sldId id="486" r:id="rId67"/>
    <p:sldId id="487" r:id="rId68"/>
    <p:sldId id="559" r:id="rId69"/>
    <p:sldId id="560" r:id="rId70"/>
    <p:sldId id="493" r:id="rId71"/>
    <p:sldId id="495" r:id="rId72"/>
    <p:sldId id="496" r:id="rId73"/>
    <p:sldId id="536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29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36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2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20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4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09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2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99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6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55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0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3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118">
              <a:srgbClr val="DAE4F1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CEB47-85A2-43FF-BC6F-EE6D53C7D985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788DC-2264-45EB-9D6F-C5643A8E9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118">
              <a:srgbClr val="DAE4F1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DEDAE3-E05F-4A28-B3BF-0F42FDB5F03A}" type="datetimeFigureOut">
              <a:rPr lang="en-US" smtClean="0"/>
              <a:pPr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75A6899-0F50-4800-A244-0E64E4BE3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opTen tips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opTen tips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7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3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3200399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Time out:</a:t>
            </a:r>
            <a:br>
              <a:rPr lang="en-US" dirty="0"/>
            </a:br>
            <a:br>
              <a:rPr lang="en-US" dirty="0"/>
            </a:br>
            <a:r>
              <a:rPr lang="en-US" sz="8000" dirty="0"/>
              <a:t>What are your </a:t>
            </a:r>
            <a:br>
              <a:rPr lang="en-US" sz="8000" dirty="0"/>
            </a:br>
            <a:r>
              <a:rPr lang="en-US" sz="8000" dirty="0"/>
              <a:t>top ten </a:t>
            </a:r>
            <a:br>
              <a:rPr lang="en-US" sz="8000" dirty="0"/>
            </a:br>
            <a:r>
              <a:rPr lang="en-US" sz="8000" dirty="0"/>
              <a:t>keywords &amp; phrases?</a:t>
            </a:r>
            <a:br>
              <a:rPr lang="en-US" sz="8000" b="1" i="1" dirty="0">
                <a:latin typeface="Cambria" panose="02040503050406030204" pitchFamily="18" charset="0"/>
              </a:rPr>
            </a:br>
            <a:br>
              <a:rPr lang="en-US" sz="8000" b="1" i="1" dirty="0">
                <a:latin typeface="Cambria" panose="02040503050406030204" pitchFamily="18" charset="0"/>
              </a:rPr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4822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2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2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03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2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1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C8ED0A-94FF-4FEE-943A-911867E1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800600"/>
            <a:ext cx="7086600" cy="1905000"/>
          </a:xfrm>
        </p:spPr>
        <p:txBody>
          <a:bodyPr>
            <a:noAutofit/>
          </a:bodyPr>
          <a:lstStyle/>
          <a:p>
            <a:pPr algn="ctr"/>
            <a:r>
              <a:rPr lang="en-US" sz="3200" i="1" dirty="0"/>
              <a:t>Your LinkedIn Profile is your </a:t>
            </a:r>
            <a:br>
              <a:rPr lang="en-US" sz="3200" i="1" dirty="0"/>
            </a:br>
            <a:r>
              <a:rPr lang="en-US" sz="3200" i="1" dirty="0"/>
              <a:t>Individual, Professional Website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AE4C1EC-F02B-4CE3-BB01-661F59B2A4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>
            <a:fillRect/>
          </a:stretch>
        </p:blipFill>
        <p:spPr>
          <a:xfrm>
            <a:off x="609600" y="-168183"/>
            <a:ext cx="7848599" cy="5886449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opTen tips 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9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5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34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2D024-FAD5-46F6-8C22-64DB0BBD5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128712"/>
            <a:ext cx="9372600" cy="50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17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05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47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opTen tips 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4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26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4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12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000"/>
            <a:ext cx="9144000" cy="2743200"/>
          </a:xfrm>
        </p:spPr>
        <p:txBody>
          <a:bodyPr>
            <a:normAutofit fontScale="90000"/>
          </a:bodyPr>
          <a:lstStyle/>
          <a:p>
            <a:r>
              <a:rPr lang="en-US" dirty="0"/>
              <a:t>			 Time out: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</a:t>
            </a:r>
            <a:r>
              <a:rPr lang="en-US" sz="5300" dirty="0"/>
              <a:t>Summary</a:t>
            </a:r>
            <a:br>
              <a:rPr lang="en-US" sz="5300" dirty="0"/>
            </a:br>
            <a:r>
              <a:rPr lang="en-US" sz="5300" dirty="0"/>
              <a:t>	1. Why?</a:t>
            </a:r>
            <a:br>
              <a:rPr lang="en-US" sz="5300" dirty="0"/>
            </a:br>
            <a:r>
              <a:rPr lang="en-US" sz="5300" dirty="0"/>
              <a:t>	2. Why me?</a:t>
            </a:r>
            <a:br>
              <a:rPr lang="en-US" sz="5300" dirty="0"/>
            </a:br>
            <a:r>
              <a:rPr lang="en-US" sz="5300" dirty="0"/>
              <a:t>	3. Why now?</a:t>
            </a:r>
            <a:br>
              <a:rPr lang="en-US" sz="5300" dirty="0"/>
            </a:br>
            <a:endParaRPr lang="en-US" sz="5300" dirty="0"/>
          </a:p>
        </p:txBody>
      </p:sp>
    </p:spTree>
    <p:extLst>
      <p:ext uri="{BB962C8B-B14F-4D97-AF65-F5344CB8AC3E}">
        <p14:creationId xmlns:p14="http://schemas.microsoft.com/office/powerpoint/2010/main" val="71680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9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4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4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9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4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84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opTen tips 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2202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64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5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0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04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371E873-71C1-45BE-BA5D-3F3AFCD10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>
            <a:fillRect/>
          </a:stretch>
        </p:blipFill>
        <p:spPr>
          <a:xfrm>
            <a:off x="452967" y="-304800"/>
            <a:ext cx="8157633" cy="62483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9F0B-2086-4BC9-A0AC-F96A87689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5867400"/>
            <a:ext cx="5486400" cy="762000"/>
          </a:xfrm>
        </p:spPr>
        <p:txBody>
          <a:bodyPr>
            <a:normAutofit/>
          </a:bodyPr>
          <a:lstStyle/>
          <a:p>
            <a:pPr algn="ctr"/>
            <a:r>
              <a:rPr lang="en-US" sz="3200" b="1" i="1" dirty="0"/>
              <a:t>Go to your Experience Section</a:t>
            </a:r>
          </a:p>
        </p:txBody>
      </p:sp>
    </p:spTree>
    <p:extLst>
      <p:ext uri="{BB962C8B-B14F-4D97-AF65-F5344CB8AC3E}">
        <p14:creationId xmlns:p14="http://schemas.microsoft.com/office/powerpoint/2010/main" val="2282255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9F0B-2086-4BC9-A0AC-F96A87689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5867400"/>
            <a:ext cx="5486400" cy="7620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3200" b="1" i="1" dirty="0"/>
              <a:t>Add </a:t>
            </a:r>
            <a:r>
              <a:rPr lang="en-US" sz="3200" b="1" i="1" u="sng" dirty="0">
                <a:solidFill>
                  <a:srgbClr val="FF0000"/>
                </a:solidFill>
              </a:rPr>
              <a:t>Search Terms</a:t>
            </a:r>
            <a:r>
              <a:rPr lang="en-US" sz="3200" b="1" i="1" dirty="0"/>
              <a:t> to your Work Experience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79C374C-15E8-4EDF-97C2-57C0689B7C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>
            <a:fillRect/>
          </a:stretch>
        </p:blipFill>
        <p:spPr>
          <a:xfrm>
            <a:off x="338932" y="-427433"/>
            <a:ext cx="8424068" cy="6318051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FACA314-3D65-4ADF-B2A0-A75B987FE7E7}"/>
              </a:ext>
            </a:extLst>
          </p:cNvPr>
          <p:cNvSpPr/>
          <p:nvPr/>
        </p:nvSpPr>
        <p:spPr>
          <a:xfrm>
            <a:off x="4495800" y="457200"/>
            <a:ext cx="990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4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9144000" cy="32003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Time out:</a:t>
            </a:r>
            <a:br>
              <a:rPr lang="en-US" dirty="0"/>
            </a:br>
            <a:br>
              <a:rPr lang="en-US" dirty="0"/>
            </a:br>
            <a:r>
              <a:rPr lang="en-US" sz="6000" dirty="0"/>
              <a:t>Optimize your experience </a:t>
            </a:r>
            <a:br>
              <a:rPr lang="en-US" sz="6000" dirty="0"/>
            </a:br>
            <a:r>
              <a:rPr lang="en-US" sz="6000" dirty="0"/>
              <a:t>with keywords</a:t>
            </a:r>
          </a:p>
        </p:txBody>
      </p:sp>
    </p:spTree>
    <p:extLst>
      <p:ext uri="{BB962C8B-B14F-4D97-AF65-F5344CB8AC3E}">
        <p14:creationId xmlns:p14="http://schemas.microsoft.com/office/powerpoint/2010/main" val="119470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opTen tips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70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6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83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3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6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08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39E0A5-DE6A-46D7-B5CA-777DF768C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2209800"/>
            <a:ext cx="2438400" cy="39163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/>
              <a:t>Place Top Ten Skills in the Order you want them to Appear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580A58B-7FF2-4AE9-88B0-AD8ECD9395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" y="0"/>
            <a:ext cx="6339400" cy="6858000"/>
          </a:xfrm>
        </p:spPr>
      </p:pic>
    </p:spTree>
    <p:extLst>
      <p:ext uri="{BB962C8B-B14F-4D97-AF65-F5344CB8AC3E}">
        <p14:creationId xmlns:p14="http://schemas.microsoft.com/office/powerpoint/2010/main" val="773847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9144000" cy="32003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Time out:</a:t>
            </a:r>
            <a:br>
              <a:rPr lang="en-US" dirty="0"/>
            </a:br>
            <a:br>
              <a:rPr lang="en-US" dirty="0"/>
            </a:br>
            <a:r>
              <a:rPr lang="en-US" sz="6000" dirty="0"/>
              <a:t>Optimize your skills </a:t>
            </a:r>
            <a:br>
              <a:rPr lang="en-US" sz="6000" dirty="0"/>
            </a:br>
            <a:r>
              <a:rPr lang="en-US" sz="6000" dirty="0"/>
              <a:t>with keywords</a:t>
            </a:r>
          </a:p>
        </p:txBody>
      </p:sp>
    </p:spTree>
    <p:extLst>
      <p:ext uri="{BB962C8B-B14F-4D97-AF65-F5344CB8AC3E}">
        <p14:creationId xmlns:p14="http://schemas.microsoft.com/office/powerpoint/2010/main" val="2850685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opTen tips 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0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7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79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0E765-31FD-47CE-808F-C6C1AC28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715000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2800" b="1" i="1" dirty="0"/>
              <a:t>Average LinkedIn Member has just Two Recommendations;</a:t>
            </a:r>
          </a:p>
          <a:p>
            <a:pPr algn="ctr"/>
            <a:r>
              <a:rPr lang="en-US" sz="3200" b="1" i="1" dirty="0"/>
              <a:t>Don’t be Average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A35D267-8F8A-4F41-8462-916D40805A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r="3203"/>
          <a:stretch>
            <a:fillRect/>
          </a:stretch>
        </p:blipFill>
        <p:spPr>
          <a:xfrm>
            <a:off x="609599" y="-130176"/>
            <a:ext cx="7924801" cy="5943601"/>
          </a:xfrm>
        </p:spPr>
      </p:pic>
    </p:spTree>
    <p:extLst>
      <p:ext uri="{BB962C8B-B14F-4D97-AF65-F5344CB8AC3E}">
        <p14:creationId xmlns:p14="http://schemas.microsoft.com/office/powerpoint/2010/main" val="129119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9144000" cy="31241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Time out:</a:t>
            </a:r>
            <a:br>
              <a:rPr lang="en-US" dirty="0"/>
            </a:br>
            <a:br>
              <a:rPr lang="en-US" dirty="0"/>
            </a:br>
            <a:r>
              <a:rPr lang="en-US" sz="6600" dirty="0"/>
              <a:t>from Whom do you want recommendations?</a:t>
            </a:r>
          </a:p>
        </p:txBody>
      </p:sp>
    </p:spTree>
    <p:extLst>
      <p:ext uri="{BB962C8B-B14F-4D97-AF65-F5344CB8AC3E}">
        <p14:creationId xmlns:p14="http://schemas.microsoft.com/office/powerpoint/2010/main" val="624657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3999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89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9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1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9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17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9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83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9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13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9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9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3999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43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9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44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77E7975-FA43-4D71-867F-3AEDABC69C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>
            <a:fillRect/>
          </a:stretch>
        </p:blipFill>
        <p:spPr>
          <a:xfrm>
            <a:off x="152401" y="-318690"/>
            <a:ext cx="8843432" cy="649089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AE5E15-6F41-4033-AD14-9C4176FD6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6172200"/>
            <a:ext cx="5486400" cy="609600"/>
          </a:xfrm>
        </p:spPr>
        <p:txBody>
          <a:bodyPr>
            <a:normAutofit/>
          </a:bodyPr>
          <a:lstStyle/>
          <a:p>
            <a:pPr algn="ctr"/>
            <a:r>
              <a:rPr lang="en-US" sz="3200" b="1" i="1" dirty="0"/>
              <a:t>Contact Information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1A933D-53F8-4944-82CE-AD063C7C6BEB}"/>
              </a:ext>
            </a:extLst>
          </p:cNvPr>
          <p:cNvSpPr/>
          <p:nvPr/>
        </p:nvSpPr>
        <p:spPr>
          <a:xfrm>
            <a:off x="6858000" y="3810000"/>
            <a:ext cx="20574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8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74D6DD6-03AA-4004-847E-B04022BB7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06" y="0"/>
            <a:ext cx="600958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2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9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3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DC99E-8B8F-491A-A623-32FE78C3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0DA30CF-9A2E-4679-9A04-AD09170AE09B}"/>
              </a:ext>
            </a:extLst>
          </p:cNvPr>
          <p:cNvSpPr/>
          <p:nvPr/>
        </p:nvSpPr>
        <p:spPr>
          <a:xfrm>
            <a:off x="533400" y="5562600"/>
            <a:ext cx="2286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89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9143999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3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8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89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Ten tips 1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97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50CB9-66C5-4BC6-8D09-9C702008B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7150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i="1" dirty="0"/>
              <a:t>Someone visiting your LinkedIn Profile may be drawn to you through your Volunteer Experiences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5E6959E-0D11-4230-A236-D066031AFE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" b="163"/>
          <a:stretch>
            <a:fillRect/>
          </a:stretch>
        </p:blipFill>
        <p:spPr>
          <a:xfrm>
            <a:off x="756444" y="-8333"/>
            <a:ext cx="7631111" cy="5723333"/>
          </a:xfrm>
        </p:spPr>
      </p:pic>
    </p:spTree>
    <p:extLst>
      <p:ext uri="{BB962C8B-B14F-4D97-AF65-F5344CB8AC3E}">
        <p14:creationId xmlns:p14="http://schemas.microsoft.com/office/powerpoint/2010/main" val="2526138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6B8876-AC62-4E69-B734-66AD8155F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" y="135881"/>
            <a:ext cx="9137469" cy="3876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648CFC-379A-4182-B206-56EB24265CF6}"/>
              </a:ext>
            </a:extLst>
          </p:cNvPr>
          <p:cNvSpPr/>
          <p:nvPr/>
        </p:nvSpPr>
        <p:spPr>
          <a:xfrm>
            <a:off x="1371600" y="4012044"/>
            <a:ext cx="632460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Coaching Girl’s Soccer</a:t>
            </a:r>
          </a:p>
        </p:txBody>
      </p:sp>
    </p:spTree>
    <p:extLst>
      <p:ext uri="{BB962C8B-B14F-4D97-AF65-F5344CB8AC3E}">
        <p14:creationId xmlns:p14="http://schemas.microsoft.com/office/powerpoint/2010/main" val="11876329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6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0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9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0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0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9144000" cy="25145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Time out: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7300" dirty="0"/>
              <a:t>final discussion</a:t>
            </a:r>
          </a:p>
        </p:txBody>
      </p:sp>
    </p:spTree>
    <p:extLst>
      <p:ext uri="{BB962C8B-B14F-4D97-AF65-F5344CB8AC3E}">
        <p14:creationId xmlns:p14="http://schemas.microsoft.com/office/powerpoint/2010/main" val="24782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Ten tips 1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werpoint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2730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2006</TotalTime>
  <Words>73</Words>
  <Application>Microsoft Office PowerPoint</Application>
  <PresentationFormat>On-screen Show (4:3)</PresentationFormat>
  <Paragraphs>15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Cambria</vt:lpstr>
      <vt:lpstr>Rockwell</vt:lpstr>
      <vt:lpstr>Rockwell Condensed</vt:lpstr>
      <vt:lpstr>Times New Roman</vt:lpstr>
      <vt:lpstr>Wingdings</vt:lpstr>
      <vt:lpstr>Office Theme</vt:lpstr>
      <vt:lpstr>Wood Type</vt:lpstr>
      <vt:lpstr>PowerPoint Presentation</vt:lpstr>
      <vt:lpstr>Your LinkedIn Profile is your  Individual, Professional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Time out:  What are your  top ten  keywords &amp; phrases?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Time out:               Summary  1. Why?  2. Why me?  3. Why now?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out:  Optimize your experience  with keywords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out:  Optimize your skills  with keywords</vt:lpstr>
      <vt:lpstr>PowerPoint Presentation</vt:lpstr>
      <vt:lpstr>PowerPoint Presentation</vt:lpstr>
      <vt:lpstr>PowerPoint Presentation</vt:lpstr>
      <vt:lpstr>Time out:  from Whom do you want recommendations?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out:   final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FRITZIE</dc:creator>
  <cp:lastModifiedBy>Jack Frisby</cp:lastModifiedBy>
  <cp:revision>22</cp:revision>
  <dcterms:created xsi:type="dcterms:W3CDTF">2016-03-09T10:07:35Z</dcterms:created>
  <dcterms:modified xsi:type="dcterms:W3CDTF">2017-10-08T19:11:50Z</dcterms:modified>
</cp:coreProperties>
</file>